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-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CDA7A-1878-44ED-BBAC-A4DD2DC52025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EDC0-DBC0-46E5-8F00-379ABD90B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8262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CDA7A-1878-44ED-BBAC-A4DD2DC52025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EDC0-DBC0-46E5-8F00-379ABD90B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0218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CDA7A-1878-44ED-BBAC-A4DD2DC52025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EDC0-DBC0-46E5-8F00-379ABD90B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0750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CDA7A-1878-44ED-BBAC-A4DD2DC52025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EDC0-DBC0-46E5-8F00-379ABD90B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8896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CDA7A-1878-44ED-BBAC-A4DD2DC52025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EDC0-DBC0-46E5-8F00-379ABD90B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7918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CDA7A-1878-44ED-BBAC-A4DD2DC52025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EDC0-DBC0-46E5-8F00-379ABD90B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9270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CDA7A-1878-44ED-BBAC-A4DD2DC52025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EDC0-DBC0-46E5-8F00-379ABD90B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9955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CDA7A-1878-44ED-BBAC-A4DD2DC52025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EDC0-DBC0-46E5-8F00-379ABD90B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7962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CDA7A-1878-44ED-BBAC-A4DD2DC52025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EDC0-DBC0-46E5-8F00-379ABD90B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8639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CDA7A-1878-44ED-BBAC-A4DD2DC52025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EDC0-DBC0-46E5-8F00-379ABD90B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8681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CDA7A-1878-44ED-BBAC-A4DD2DC52025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EDC0-DBC0-46E5-8F00-379ABD90B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6401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CDA7A-1878-44ED-BBAC-A4DD2DC52025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2EDC0-DBC0-46E5-8F00-379ABD90B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43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96215"/>
            <a:ext cx="9144000" cy="978794"/>
          </a:xfrm>
        </p:spPr>
        <p:txBody>
          <a:bodyPr>
            <a:normAutofit/>
          </a:bodyPr>
          <a:lstStyle/>
          <a:p>
            <a:r>
              <a:rPr lang="pt-BR" dirty="0" smtClean="0"/>
              <a:t>ATIVIDADES FÍSICAS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17" y="1133342"/>
            <a:ext cx="2838920" cy="54863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7319" y="1204175"/>
            <a:ext cx="3657599" cy="56538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6632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91" y="0"/>
            <a:ext cx="4636394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046" y="43763"/>
            <a:ext cx="4577567" cy="667256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1121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ATIVIDADES FÍSICAS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ATIVIDADES FÍSICAS</dc:title>
  <dc:creator>Mega</dc:creator>
  <cp:lastModifiedBy>Mega</cp:lastModifiedBy>
  <cp:revision>1</cp:revision>
  <dcterms:created xsi:type="dcterms:W3CDTF">2020-09-04T20:49:17Z</dcterms:created>
  <dcterms:modified xsi:type="dcterms:W3CDTF">2020-09-04T20:49:31Z</dcterms:modified>
</cp:coreProperties>
</file>