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4FCE-FEF4-4875-8E5E-6BF406EBEE07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77148-1E73-4B63-80C1-C8827974F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05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4FCE-FEF4-4875-8E5E-6BF406EBEE07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77148-1E73-4B63-80C1-C8827974F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8829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4FCE-FEF4-4875-8E5E-6BF406EBEE07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77148-1E73-4B63-80C1-C8827974F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889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4FCE-FEF4-4875-8E5E-6BF406EBEE07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77148-1E73-4B63-80C1-C8827974F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20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4FCE-FEF4-4875-8E5E-6BF406EBEE07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77148-1E73-4B63-80C1-C8827974F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300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4FCE-FEF4-4875-8E5E-6BF406EBEE07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77148-1E73-4B63-80C1-C8827974F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9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4FCE-FEF4-4875-8E5E-6BF406EBEE07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77148-1E73-4B63-80C1-C8827974F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100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4FCE-FEF4-4875-8E5E-6BF406EBEE07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77148-1E73-4B63-80C1-C8827974F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975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4FCE-FEF4-4875-8E5E-6BF406EBEE07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77148-1E73-4B63-80C1-C8827974F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8221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4FCE-FEF4-4875-8E5E-6BF406EBEE07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77148-1E73-4B63-80C1-C8827974F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022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4FCE-FEF4-4875-8E5E-6BF406EBEE07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77148-1E73-4B63-80C1-C8827974F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46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E4FCE-FEF4-4875-8E5E-6BF406EBEE07}" type="datetimeFigureOut">
              <a:rPr lang="pt-BR" smtClean="0"/>
              <a:t>04/09/2020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77148-1E73-4B63-80C1-C8827974FF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744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0969" y="347730"/>
            <a:ext cx="9144000" cy="618185"/>
          </a:xfrm>
        </p:spPr>
        <p:txBody>
          <a:bodyPr>
            <a:normAutofit fontScale="90000"/>
          </a:bodyPr>
          <a:lstStyle/>
          <a:p>
            <a:r>
              <a:rPr lang="pt-BR" sz="4000" dirty="0" smtClean="0"/>
              <a:t>BOLO NUTRITIVO DE CASCA DE BANANA</a:t>
            </a:r>
            <a:endParaRPr lang="pt-BR" sz="4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00" y="1365161"/>
            <a:ext cx="3089722" cy="51515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822" y="1365161"/>
            <a:ext cx="2930346" cy="52095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68" y="1365161"/>
            <a:ext cx="3089722" cy="52095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890" y="1365161"/>
            <a:ext cx="2799948" cy="52095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720579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BOLO NUTRITIVO DE CASCA DE BANANA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BOLO NUTRITIVO DE CASCA DE BANANA</dc:title>
  <dc:creator>Mega</dc:creator>
  <cp:lastModifiedBy>Mega</cp:lastModifiedBy>
  <cp:revision>2</cp:revision>
  <dcterms:created xsi:type="dcterms:W3CDTF">2020-09-04T20:52:00Z</dcterms:created>
  <dcterms:modified xsi:type="dcterms:W3CDTF">2020-09-04T20:55:39Z</dcterms:modified>
</cp:coreProperties>
</file>