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23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29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54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19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65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35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33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6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11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1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9264-988C-4926-A949-76311A04F6B6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3989E-F629-40F6-AA3C-87C184E63A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9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1109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COLETIVO VIRTUAL – JULHO/2020</a:t>
            </a:r>
            <a:endParaRPr lang="pt-BR" dirty="0"/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00" y="1166649"/>
            <a:ext cx="3007897" cy="2039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9" y="3529455"/>
            <a:ext cx="3091979" cy="2482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36653"/>
            <a:ext cx="2869325" cy="2098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226" y="1151650"/>
            <a:ext cx="3039429" cy="206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73" y="3529455"/>
            <a:ext cx="2900855" cy="2482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23" y="3626067"/>
            <a:ext cx="3069018" cy="238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14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4" y="224576"/>
            <a:ext cx="1822903" cy="3240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73572"/>
            <a:ext cx="3253116" cy="3300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25" y="73572"/>
            <a:ext cx="2412289" cy="3825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94" y="3615560"/>
            <a:ext cx="1823873" cy="311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4" y="3805403"/>
            <a:ext cx="4477407" cy="2731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87" y="3484182"/>
            <a:ext cx="2460391" cy="3052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16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7" y="178676"/>
            <a:ext cx="2285015" cy="3394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66" y="178675"/>
            <a:ext cx="2780151" cy="3394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" y="3712781"/>
            <a:ext cx="2363679" cy="294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01" y="178676"/>
            <a:ext cx="2328206" cy="3534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3712781"/>
            <a:ext cx="2792467" cy="294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39" y="3712781"/>
            <a:ext cx="2149530" cy="294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388" y="178674"/>
            <a:ext cx="1691763" cy="3394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91" y="3712780"/>
            <a:ext cx="1929558" cy="294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61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7" y="354330"/>
            <a:ext cx="2736533" cy="3246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7" y="354330"/>
            <a:ext cx="2687479" cy="3326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87" y="3874770"/>
            <a:ext cx="4354830" cy="3326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97" y="354330"/>
            <a:ext cx="4245293" cy="33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54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COLETIVO VIRTUAL – JULHO/2020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COLETIVO VIRTUAL – JULHO/2020</dc:title>
  <dc:creator>Cidinha</dc:creator>
  <cp:lastModifiedBy>Cidinha</cp:lastModifiedBy>
  <cp:revision>3</cp:revision>
  <dcterms:created xsi:type="dcterms:W3CDTF">2020-09-04T15:28:46Z</dcterms:created>
  <dcterms:modified xsi:type="dcterms:W3CDTF">2020-09-04T15:41:00Z</dcterms:modified>
</cp:coreProperties>
</file>