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84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6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71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53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62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16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04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15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06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21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9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BB3A8-B23D-402D-8835-EE13012B2320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9E03A-1386-4927-B2A1-03382DF323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97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83335"/>
            <a:ext cx="9144000" cy="1197735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Combate ao Abuso e exploração contra crianças e adolescentes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700" y="1481070"/>
            <a:ext cx="4075291" cy="54284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2546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Combate ao Abuso e exploração contra crianças e adolescentes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Combate ao Abuso e exploração contra crianças e adolescentes</dc:title>
  <dc:creator>Mega</dc:creator>
  <cp:lastModifiedBy>Mega</cp:lastModifiedBy>
  <cp:revision>1</cp:revision>
  <dcterms:created xsi:type="dcterms:W3CDTF">2020-09-04T20:54:38Z</dcterms:created>
  <dcterms:modified xsi:type="dcterms:W3CDTF">2020-09-04T20:55:45Z</dcterms:modified>
</cp:coreProperties>
</file>