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30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58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5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01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45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44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75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16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57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402B-07E4-4065-8139-0F4C5534B78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5833-ABF3-4FCA-B43D-1AB8E7A0A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40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793" y="105103"/>
            <a:ext cx="9144000" cy="640639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COMIDA TIPICA DE FESTA JUNINA</a:t>
            </a:r>
            <a:endParaRPr lang="pt-BR" sz="4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7" y="745742"/>
            <a:ext cx="3573516" cy="236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5" y="745742"/>
            <a:ext cx="3037490" cy="236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17" y="745742"/>
            <a:ext cx="3657599" cy="236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4" y="3605047"/>
            <a:ext cx="3647089" cy="2627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4" y="3605047"/>
            <a:ext cx="3037491" cy="2627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16" y="3605047"/>
            <a:ext cx="3752193" cy="2627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29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3" y="105104"/>
            <a:ext cx="3048000" cy="2427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77" y="105104"/>
            <a:ext cx="3247696" cy="2427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77" y="105104"/>
            <a:ext cx="3605047" cy="2427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3" y="2890345"/>
            <a:ext cx="3048000" cy="3647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77" y="2890345"/>
            <a:ext cx="3247696" cy="3647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76" y="2890345"/>
            <a:ext cx="3605048" cy="3647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38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3" y="262757"/>
            <a:ext cx="3026979" cy="2638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95" y="262757"/>
            <a:ext cx="3436883" cy="2638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0" y="262757"/>
            <a:ext cx="3142593" cy="2638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2" y="3174124"/>
            <a:ext cx="3836276" cy="3368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12" y="3100552"/>
            <a:ext cx="3636579" cy="3442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935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COMIDA TIPICA DE FESTA JUNINA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COMIDA TIPICA DE FESTA JUNINA</dc:title>
  <dc:creator>Cidinha</dc:creator>
  <cp:lastModifiedBy>Cidinha</cp:lastModifiedBy>
  <cp:revision>1</cp:revision>
  <dcterms:created xsi:type="dcterms:W3CDTF">2020-09-04T16:13:17Z</dcterms:created>
  <dcterms:modified xsi:type="dcterms:W3CDTF">2020-09-04T16:14:06Z</dcterms:modified>
</cp:coreProperties>
</file>