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4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1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1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56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11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2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78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61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7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66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16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D632-C627-4280-AB4E-013394B2078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122B-23C8-466F-999F-C5255990F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46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6215"/>
            <a:ext cx="9144000" cy="515154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CONFECÇÃO E LAVAGEM DAS MÁSCARAS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6" y="940158"/>
            <a:ext cx="3075234" cy="5692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02" y="940158"/>
            <a:ext cx="3379196" cy="5692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71" y="940158"/>
            <a:ext cx="3186649" cy="569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" y="206060"/>
            <a:ext cx="3482864" cy="648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22" y="193181"/>
            <a:ext cx="3585895" cy="6497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32" y="193181"/>
            <a:ext cx="3582339" cy="6497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61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7" y="309092"/>
            <a:ext cx="3451940" cy="62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7" y="309091"/>
            <a:ext cx="3387143" cy="629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69" y="315533"/>
            <a:ext cx="3538873" cy="6291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15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" y="90152"/>
            <a:ext cx="3469984" cy="6593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29" y="90152"/>
            <a:ext cx="3560137" cy="6593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38" y="90152"/>
            <a:ext cx="3857625" cy="6593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58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7" y="300116"/>
            <a:ext cx="3511157" cy="637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300116"/>
            <a:ext cx="3771468" cy="640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78" y="300116"/>
            <a:ext cx="3545898" cy="640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313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CONFECÇÃO E LAVAGEM DAS MÁSCARAS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CONFECÇÃO E LAVAGEM DAS MÁSCARAS</dc:title>
  <dc:creator>Mega</dc:creator>
  <cp:lastModifiedBy>Mega</cp:lastModifiedBy>
  <cp:revision>1</cp:revision>
  <dcterms:created xsi:type="dcterms:W3CDTF">2020-09-04T20:58:59Z</dcterms:created>
  <dcterms:modified xsi:type="dcterms:W3CDTF">2020-09-04T21:03:50Z</dcterms:modified>
</cp:coreProperties>
</file>