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73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94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3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9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58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92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50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47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20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29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92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A7BA-1003-4346-9955-8395DD94BF17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B32E-9FBA-4DEF-ABEA-6C6E4736D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66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5212" y="1"/>
            <a:ext cx="9144000" cy="914400"/>
          </a:xfrm>
        </p:spPr>
        <p:txBody>
          <a:bodyPr>
            <a:normAutofit/>
          </a:bodyPr>
          <a:lstStyle/>
          <a:p>
            <a:r>
              <a:rPr lang="pt-BR" dirty="0" smtClean="0"/>
              <a:t>CONVITE HEROIS EM 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7" y="1056066"/>
            <a:ext cx="3198388" cy="5686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1056066"/>
            <a:ext cx="3354074" cy="5686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85" y="1056066"/>
            <a:ext cx="3343274" cy="5686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43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1" y="225380"/>
            <a:ext cx="3857625" cy="6432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17" y="225380"/>
            <a:ext cx="3857625" cy="6432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217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CONVITE HEROIS EM 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CONVITE HEROIS EM AÇÃO</dc:title>
  <dc:creator>Mega</dc:creator>
  <cp:lastModifiedBy>Mega</cp:lastModifiedBy>
  <cp:revision>1</cp:revision>
  <dcterms:created xsi:type="dcterms:W3CDTF">2020-09-04T21:07:00Z</dcterms:created>
  <dcterms:modified xsi:type="dcterms:W3CDTF">2020-09-04T21:07:09Z</dcterms:modified>
</cp:coreProperties>
</file>