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80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16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49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22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60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73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95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69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10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63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67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03A8-49BA-4D37-B76A-A87272B5890C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B1A4A-542A-42E4-B497-0CD5EA19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88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54547"/>
            <a:ext cx="9144000" cy="605307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COZINHANDO COM O MOVIMENTO JOVEM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59854"/>
            <a:ext cx="3936642" cy="60015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62" y="759854"/>
            <a:ext cx="4174029" cy="58083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1982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COZINHANDO COM O MOVIMENTO JOVEM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COZINHANDO COM O MOVIMENTO JOVEM</dc:title>
  <dc:creator>Mega</dc:creator>
  <cp:lastModifiedBy>Mega</cp:lastModifiedBy>
  <cp:revision>1</cp:revision>
  <dcterms:created xsi:type="dcterms:W3CDTF">2020-09-04T21:08:52Z</dcterms:created>
  <dcterms:modified xsi:type="dcterms:W3CDTF">2020-09-04T21:09:00Z</dcterms:modified>
</cp:coreProperties>
</file>