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7923" autoAdjust="0"/>
  </p:normalViewPr>
  <p:slideViewPr>
    <p:cSldViewPr snapToGrid="0">
      <p:cViewPr varScale="1">
        <p:scale>
          <a:sx n="80" d="100"/>
          <a:sy n="80" d="100"/>
        </p:scale>
        <p:origin x="9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FAE9-2495-437B-9E0A-D51C616E4D5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7BA-4B5A-4117-9C89-51E0F58B08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471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FAE9-2495-437B-9E0A-D51C616E4D5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7BA-4B5A-4117-9C89-51E0F58B08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66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FAE9-2495-437B-9E0A-D51C616E4D5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7BA-4B5A-4117-9C89-51E0F58B08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9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FAE9-2495-437B-9E0A-D51C616E4D5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7BA-4B5A-4117-9C89-51E0F58B08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82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FAE9-2495-437B-9E0A-D51C616E4D5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7BA-4B5A-4117-9C89-51E0F58B08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34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FAE9-2495-437B-9E0A-D51C616E4D5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7BA-4B5A-4117-9C89-51E0F58B08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295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FAE9-2495-437B-9E0A-D51C616E4D5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7BA-4B5A-4117-9C89-51E0F58B08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05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FAE9-2495-437B-9E0A-D51C616E4D5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7BA-4B5A-4117-9C89-51E0F58B08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72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FAE9-2495-437B-9E0A-D51C616E4D5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7BA-4B5A-4117-9C89-51E0F58B08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61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FAE9-2495-437B-9E0A-D51C616E4D5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7BA-4B5A-4117-9C89-51E0F58B08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53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FAE9-2495-437B-9E0A-D51C616E4D5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D7BA-4B5A-4117-9C89-51E0F58B08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35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0FAE9-2495-437B-9E0A-D51C616E4D5A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D7BA-4B5A-4117-9C89-51E0F58B08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11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15311"/>
            <a:ext cx="9144000" cy="89337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DESENHO DAS EMOÇÕES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19" y="1208690"/>
            <a:ext cx="3851031" cy="53182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849" y="1208690"/>
            <a:ext cx="3325539" cy="53129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980" y="1208691"/>
            <a:ext cx="3518326" cy="53129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340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43" y="157655"/>
            <a:ext cx="3434283" cy="63514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160" y="157654"/>
            <a:ext cx="3559342" cy="63514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736" y="157654"/>
            <a:ext cx="3080085" cy="63514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429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7940" y="769520"/>
            <a:ext cx="5844342" cy="46963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389" y="195513"/>
            <a:ext cx="5434263" cy="58443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731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DESENHO DAS EMOÇÕES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DESENHO DAS EMOÇÕES</dc:title>
  <dc:creator>Cidinha</dc:creator>
  <cp:lastModifiedBy>Cidinha</cp:lastModifiedBy>
  <cp:revision>1</cp:revision>
  <dcterms:created xsi:type="dcterms:W3CDTF">2020-09-04T16:41:50Z</dcterms:created>
  <dcterms:modified xsi:type="dcterms:W3CDTF">2020-09-04T16:41:55Z</dcterms:modified>
</cp:coreProperties>
</file>