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01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04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4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01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6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24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95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99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33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2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8824-1AD7-4E20-845C-B6A3D85F30D1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86A-6990-4ED2-939E-9AA88C7BC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2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3269"/>
            <a:ext cx="9144000" cy="567559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LAVAGEM</a:t>
            </a:r>
            <a:r>
              <a:rPr lang="pt-BR" b="1" dirty="0" smtClean="0"/>
              <a:t> </a:t>
            </a:r>
            <a:r>
              <a:rPr lang="pt-BR" sz="4000" b="1" dirty="0" smtClean="0"/>
              <a:t>DE MASCÁRAS</a:t>
            </a:r>
            <a:endParaRPr lang="pt-BR" sz="4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840828"/>
            <a:ext cx="2858814" cy="290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56" y="840828"/>
            <a:ext cx="2921876" cy="290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3" y="840828"/>
            <a:ext cx="3626068" cy="290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3883572"/>
            <a:ext cx="2858814" cy="2748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56" y="3883572"/>
            <a:ext cx="2921876" cy="2748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078012"/>
            <a:ext cx="3626069" cy="2554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9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15614"/>
            <a:ext cx="3090041" cy="240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1" y="115614"/>
            <a:ext cx="3457903" cy="248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48" y="115614"/>
            <a:ext cx="3436883" cy="248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2984937"/>
            <a:ext cx="3090041" cy="336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1" y="2984937"/>
            <a:ext cx="3457904" cy="336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47" y="2984937"/>
            <a:ext cx="3436883" cy="336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36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LAVAGEM DE MASCÁRAS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LAVAGEM DE MASCÁRAS</dc:title>
  <dc:creator>Cidinha</dc:creator>
  <cp:lastModifiedBy>Cidinha</cp:lastModifiedBy>
  <cp:revision>1</cp:revision>
  <dcterms:created xsi:type="dcterms:W3CDTF">2020-09-04T16:26:13Z</dcterms:created>
  <dcterms:modified xsi:type="dcterms:W3CDTF">2020-09-04T16:27:19Z</dcterms:modified>
</cp:coreProperties>
</file>