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00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46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18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79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59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01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3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32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39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11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93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329EC-A0D3-4195-B413-A62863C6EED1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11B64-55A7-4638-9977-37AAAA54F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12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4153" y="0"/>
            <a:ext cx="9144000" cy="888643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LIÇÃO DE VIDA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551" y="776185"/>
            <a:ext cx="3650287" cy="57890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7121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LIÇÃO DE VIDA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LIÇÃO DE VIDA</dc:title>
  <dc:creator>Mega</dc:creator>
  <cp:lastModifiedBy>Mega</cp:lastModifiedBy>
  <cp:revision>1</cp:revision>
  <dcterms:created xsi:type="dcterms:W3CDTF">2020-09-04T21:13:07Z</dcterms:created>
  <dcterms:modified xsi:type="dcterms:W3CDTF">2020-09-04T21:13:26Z</dcterms:modified>
</cp:coreProperties>
</file>