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43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9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02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71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45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9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28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06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8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23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F643A-CE60-4ACA-8240-475E39ABBAF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7E6FF-7F36-47B4-9CE1-44C45BD47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3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1668"/>
            <a:ext cx="9144000" cy="66970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MERCADO DE TRABALHO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4" y="811369"/>
            <a:ext cx="3186649" cy="5795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357" y="811369"/>
            <a:ext cx="3401230" cy="5795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515" y="811369"/>
            <a:ext cx="3676516" cy="5795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66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7" y="248356"/>
            <a:ext cx="3857625" cy="6333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014" y="540279"/>
            <a:ext cx="7143750" cy="5591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3935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MERCADO DE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DE TRABALHO</dc:title>
  <dc:creator>Mega</dc:creator>
  <cp:lastModifiedBy>Mega</cp:lastModifiedBy>
  <cp:revision>1</cp:revision>
  <dcterms:created xsi:type="dcterms:W3CDTF">2020-09-04T21:24:20Z</dcterms:created>
  <dcterms:modified xsi:type="dcterms:W3CDTF">2020-09-04T21:25:19Z</dcterms:modified>
</cp:coreProperties>
</file>