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40DD-B00C-4371-9998-A16A4276808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FE0D-2934-499D-864D-4D4DF5D4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59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40DD-B00C-4371-9998-A16A4276808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FE0D-2934-499D-864D-4D4DF5D4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66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40DD-B00C-4371-9998-A16A4276808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FE0D-2934-499D-864D-4D4DF5D4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21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40DD-B00C-4371-9998-A16A4276808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FE0D-2934-499D-864D-4D4DF5D4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6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40DD-B00C-4371-9998-A16A4276808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FE0D-2934-499D-864D-4D4DF5D4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49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40DD-B00C-4371-9998-A16A4276808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FE0D-2934-499D-864D-4D4DF5D4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13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40DD-B00C-4371-9998-A16A4276808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FE0D-2934-499D-864D-4D4DF5D4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51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40DD-B00C-4371-9998-A16A4276808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FE0D-2934-499D-864D-4D4DF5D4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25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40DD-B00C-4371-9998-A16A4276808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FE0D-2934-499D-864D-4D4DF5D4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44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40DD-B00C-4371-9998-A16A4276808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FE0D-2934-499D-864D-4D4DF5D4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28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40DD-B00C-4371-9998-A16A4276808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FE0D-2934-499D-864D-4D4DF5D4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93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240DD-B00C-4371-9998-A16A4276808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6FE0D-2934-499D-864D-4D4DF5D49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18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77776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MINI COMPOSTEIRA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777767"/>
            <a:ext cx="3647089" cy="2900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34" y="777767"/>
            <a:ext cx="3384331" cy="2900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93" y="777767"/>
            <a:ext cx="3289738" cy="2900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7" y="3846785"/>
            <a:ext cx="3650593" cy="2737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93" y="3920360"/>
            <a:ext cx="3394842" cy="2664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24" y="4014951"/>
            <a:ext cx="3366814" cy="249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44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" y="178675"/>
            <a:ext cx="3650593" cy="2737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06" y="178675"/>
            <a:ext cx="3506331" cy="2737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85" y="178676"/>
            <a:ext cx="3237186" cy="2737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" y="3100552"/>
            <a:ext cx="3650593" cy="3457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06" y="3100552"/>
            <a:ext cx="3506331" cy="3457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85" y="3100552"/>
            <a:ext cx="3237187" cy="3457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895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9" y="210207"/>
            <a:ext cx="3321269" cy="2823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0207"/>
            <a:ext cx="3499945" cy="2823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0" y="210207"/>
            <a:ext cx="3440387" cy="2823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969" y="3622310"/>
            <a:ext cx="3207879" cy="2778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22311"/>
            <a:ext cx="3499945" cy="2713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20" y="3622310"/>
            <a:ext cx="3440387" cy="2713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20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" y="236667"/>
            <a:ext cx="4919830" cy="2506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92" y="236667"/>
            <a:ext cx="5185185" cy="2506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" y="3006762"/>
            <a:ext cx="4919830" cy="3404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92" y="3162748"/>
            <a:ext cx="5185185" cy="3248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995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MINI COMPOSTEIRA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COMPOSTEIRA</dc:title>
  <dc:creator>Cidinha</dc:creator>
  <cp:lastModifiedBy>Cidinha</cp:lastModifiedBy>
  <cp:revision>2</cp:revision>
  <dcterms:created xsi:type="dcterms:W3CDTF">2020-09-04T17:05:34Z</dcterms:created>
  <dcterms:modified xsi:type="dcterms:W3CDTF">2020-09-04T17:09:45Z</dcterms:modified>
</cp:coreProperties>
</file>