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C4E-5767-4BFB-A9C6-6719025AFDB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23FE-F950-4B2F-A2DB-CF6387367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53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C4E-5767-4BFB-A9C6-6719025AFDB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23FE-F950-4B2F-A2DB-CF6387367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24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C4E-5767-4BFB-A9C6-6719025AFDB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23FE-F950-4B2F-A2DB-CF6387367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18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C4E-5767-4BFB-A9C6-6719025AFDB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23FE-F950-4B2F-A2DB-CF6387367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11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C4E-5767-4BFB-A9C6-6719025AFDB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23FE-F950-4B2F-A2DB-CF6387367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86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C4E-5767-4BFB-A9C6-6719025AFDB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23FE-F950-4B2F-A2DB-CF6387367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96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C4E-5767-4BFB-A9C6-6719025AFDB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23FE-F950-4B2F-A2DB-CF6387367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5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C4E-5767-4BFB-A9C6-6719025AFDB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23FE-F950-4B2F-A2DB-CF6387367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88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C4E-5767-4BFB-A9C6-6719025AFDB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23FE-F950-4B2F-A2DB-CF6387367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43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C4E-5767-4BFB-A9C6-6719025AFDB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23FE-F950-4B2F-A2DB-CF6387367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92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C4E-5767-4BFB-A9C6-6719025AFDB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23FE-F950-4B2F-A2DB-CF6387367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33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7C4E-5767-4BFB-A9C6-6719025AFDB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123FE-F950-4B2F-A2DB-CF6387367A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2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86366"/>
            <a:ext cx="9144000" cy="65682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PREFEITA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22" y="502276"/>
            <a:ext cx="3415719" cy="62848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999" y="618186"/>
            <a:ext cx="3857625" cy="60788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8857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PREFEITA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PREFEITA</dc:title>
  <dc:creator>Mega</dc:creator>
  <cp:lastModifiedBy>Mega</cp:lastModifiedBy>
  <cp:revision>1</cp:revision>
  <dcterms:created xsi:type="dcterms:W3CDTF">2020-09-04T21:26:40Z</dcterms:created>
  <dcterms:modified xsi:type="dcterms:W3CDTF">2020-09-04T21:26:45Z</dcterms:modified>
</cp:coreProperties>
</file>