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28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30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31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96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87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45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5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86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77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50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49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78A5-DDD2-4FBE-B20E-A21BC62640F6}" type="datetimeFigureOut">
              <a:rPr lang="pt-BR" smtClean="0"/>
              <a:t>04/09/2020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2A068-118F-444F-8978-BF3B780182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5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80304"/>
            <a:ext cx="9144000" cy="540914"/>
          </a:xfrm>
        </p:spPr>
        <p:txBody>
          <a:bodyPr>
            <a:normAutofit fontScale="90000"/>
          </a:bodyPr>
          <a:lstStyle/>
          <a:p>
            <a:r>
              <a:rPr lang="pt-BR" sz="4000" dirty="0" smtClean="0"/>
              <a:t>QUESTIONAMENTO DIVERSOS</a:t>
            </a:r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" y="721218"/>
            <a:ext cx="3096496" cy="5924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DIVERS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5382" y="764370"/>
            <a:ext cx="3328556" cy="5881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90" y="764369"/>
            <a:ext cx="3427667" cy="5881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73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" y="321972"/>
            <a:ext cx="4551809" cy="6284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64" y="321972"/>
            <a:ext cx="4976812" cy="6284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0" y="167425"/>
            <a:ext cx="4319991" cy="624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31" y="167425"/>
            <a:ext cx="4435899" cy="6252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6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Office PowerPoint</Application>
  <PresentationFormat>Widescreen</PresentationFormat>
  <Paragraphs>1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QUESTIONAMENTO DIVERSOS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QUESTIONAMENTO DIVERSOS</dc:title>
  <dc:creator>Mega</dc:creator>
  <cp:lastModifiedBy>Mega</cp:lastModifiedBy>
  <cp:revision>1</cp:revision>
  <dcterms:created xsi:type="dcterms:W3CDTF">2020-09-04T21:29:09Z</dcterms:created>
  <dcterms:modified xsi:type="dcterms:W3CDTF">2020-09-04T21:31:20Z</dcterms:modified>
</cp:coreProperties>
</file>