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62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0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4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1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4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3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2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07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63CD-B3D2-4935-BCAA-26BF61721414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5E8-F99C-47A1-A4DC-893D302D95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95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1"/>
            <a:ext cx="9144000" cy="7469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RELACIONAMENTO ABUSIVO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0" y="656822"/>
            <a:ext cx="3321542" cy="590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56822"/>
            <a:ext cx="3100589" cy="590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97" y="656822"/>
            <a:ext cx="3488163" cy="590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53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3" y="257577"/>
            <a:ext cx="3408474" cy="6478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74" y="257577"/>
            <a:ext cx="3392711" cy="6478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62" y="257577"/>
            <a:ext cx="3524384" cy="6478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734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RELACIONAMENTO ABUSIVO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RELACIONAMENTO ABUSIVO</dc:title>
  <dc:creator>Mega</dc:creator>
  <cp:lastModifiedBy>Mega</cp:lastModifiedBy>
  <cp:revision>1</cp:revision>
  <dcterms:created xsi:type="dcterms:W3CDTF">2020-09-04T21:34:55Z</dcterms:created>
  <dcterms:modified xsi:type="dcterms:W3CDTF">2020-09-04T21:35:02Z</dcterms:modified>
</cp:coreProperties>
</file>