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5330-26E9-4546-8629-902D2AD70D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8C0D-A92F-4979-ABA2-E389B76A5B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89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5330-26E9-4546-8629-902D2AD70D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8C0D-A92F-4979-ABA2-E389B76A5B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07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5330-26E9-4546-8629-902D2AD70D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8C0D-A92F-4979-ABA2-E389B76A5B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90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5330-26E9-4546-8629-902D2AD70D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8C0D-A92F-4979-ABA2-E389B76A5B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11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5330-26E9-4546-8629-902D2AD70D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8C0D-A92F-4979-ABA2-E389B76A5B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51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5330-26E9-4546-8629-902D2AD70D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8C0D-A92F-4979-ABA2-E389B76A5B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58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5330-26E9-4546-8629-902D2AD70D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8C0D-A92F-4979-ABA2-E389B76A5B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13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5330-26E9-4546-8629-902D2AD70D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8C0D-A92F-4979-ABA2-E389B76A5B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54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5330-26E9-4546-8629-902D2AD70D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8C0D-A92F-4979-ABA2-E389B76A5B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49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5330-26E9-4546-8629-902D2AD70D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8C0D-A92F-4979-ABA2-E389B76A5B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27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5330-26E9-4546-8629-902D2AD70D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8C0D-A92F-4979-ABA2-E389B76A5B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20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95330-26E9-4546-8629-902D2AD70D90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68C0D-A92F-4979-ABA2-E389B76A5B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26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84082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REUNIÃO HERÓIS EM AÇÃO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5" y="1030014"/>
            <a:ext cx="5454870" cy="5108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30013"/>
            <a:ext cx="5454869" cy="5108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534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3" y="168165"/>
            <a:ext cx="5623035" cy="3762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435" y="84082"/>
            <a:ext cx="4188537" cy="6600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3" y="4099035"/>
            <a:ext cx="5623035" cy="2585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34401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REUNIÃO HERÓIS EM AÇÃO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HERÓIS EM AÇÃO</dc:title>
  <dc:creator>Cidinha</dc:creator>
  <cp:lastModifiedBy>Cidinha</cp:lastModifiedBy>
  <cp:revision>1</cp:revision>
  <dcterms:created xsi:type="dcterms:W3CDTF">2020-09-04T17:12:56Z</dcterms:created>
  <dcterms:modified xsi:type="dcterms:W3CDTF">2020-09-04T17:13:04Z</dcterms:modified>
</cp:coreProperties>
</file>