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45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7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27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5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5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41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2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7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6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7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F153-F4D3-4EEC-9390-3E60A9007D3F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8963-2FEA-4054-8DF1-90D3E43E45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36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5911"/>
            <a:ext cx="9144000" cy="656822"/>
          </a:xfrm>
        </p:spPr>
        <p:txBody>
          <a:bodyPr>
            <a:normAutofit fontScale="90000"/>
          </a:bodyPr>
          <a:lstStyle/>
          <a:p>
            <a:r>
              <a:rPr lang="pt-BR" sz="5000" dirty="0" smtClean="0"/>
              <a:t>SENTIMENTOS NA QUARENTENA</a:t>
            </a:r>
            <a:endParaRPr lang="pt-BR" sz="5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77" y="862885"/>
            <a:ext cx="5942729" cy="56667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7832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SENTIMENTOS NA QUARENTENA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SENTIMENTOS NA QUARENTENA</dc:title>
  <dc:creator>Mega</dc:creator>
  <cp:lastModifiedBy>Mega</cp:lastModifiedBy>
  <cp:revision>1</cp:revision>
  <dcterms:created xsi:type="dcterms:W3CDTF">2020-09-04T21:35:57Z</dcterms:created>
  <dcterms:modified xsi:type="dcterms:W3CDTF">2020-09-04T21:36:08Z</dcterms:modified>
</cp:coreProperties>
</file>