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C72C-97AF-4517-AA99-12AA79D53BFD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97D-CD4C-481A-8700-03D380C2A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153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C72C-97AF-4517-AA99-12AA79D53BFD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97D-CD4C-481A-8700-03D380C2A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97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C72C-97AF-4517-AA99-12AA79D53BFD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97D-CD4C-481A-8700-03D380C2A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95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C72C-97AF-4517-AA99-12AA79D53BFD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97D-CD4C-481A-8700-03D380C2A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21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C72C-97AF-4517-AA99-12AA79D53BFD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97D-CD4C-481A-8700-03D380C2A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60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C72C-97AF-4517-AA99-12AA79D53BFD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97D-CD4C-481A-8700-03D380C2A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59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C72C-97AF-4517-AA99-12AA79D53BFD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97D-CD4C-481A-8700-03D380C2A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068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C72C-97AF-4517-AA99-12AA79D53BFD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97D-CD4C-481A-8700-03D380C2A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80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C72C-97AF-4517-AA99-12AA79D53BFD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97D-CD4C-481A-8700-03D380C2A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22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C72C-97AF-4517-AA99-12AA79D53BFD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97D-CD4C-481A-8700-03D380C2A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0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C72C-97AF-4517-AA99-12AA79D53BFD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97D-CD4C-481A-8700-03D380C2A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99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C72C-97AF-4517-AA99-12AA79D53BFD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1E97D-CD4C-481A-8700-03D380C2A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55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41669"/>
            <a:ext cx="9144000" cy="79848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TÉCNICA FÁCIL DE DESENHO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594" y="1262130"/>
            <a:ext cx="6272011" cy="51901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4069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TÉCNICA FÁCIL DE DESENHO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TÉCNICA FÁCIL DE DESENHO</dc:title>
  <dc:creator>Mega</dc:creator>
  <cp:lastModifiedBy>Mega</cp:lastModifiedBy>
  <cp:revision>1</cp:revision>
  <dcterms:created xsi:type="dcterms:W3CDTF">2020-09-04T21:37:20Z</dcterms:created>
  <dcterms:modified xsi:type="dcterms:W3CDTF">2020-09-04T21:37:25Z</dcterms:modified>
</cp:coreProperties>
</file>