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09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9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65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03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2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56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41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68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42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65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F8D9-F234-4C7F-9F70-95AC6079F35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F0D6-1554-41C9-B26A-39ECB01BF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86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0716"/>
            <a:ext cx="9144000" cy="64063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ATIVIDADE RECREATIVA NA QUARENTENA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9" y="861355"/>
            <a:ext cx="3200564" cy="570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16" y="861354"/>
            <a:ext cx="3094968" cy="5707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67" y="822188"/>
            <a:ext cx="3254594" cy="578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00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" y="157655"/>
            <a:ext cx="3216165" cy="6516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157655"/>
            <a:ext cx="3190054" cy="6432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0" y="157655"/>
            <a:ext cx="3510456" cy="645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35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5" y="178675"/>
            <a:ext cx="3857625" cy="6369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9" y="178675"/>
            <a:ext cx="3857625" cy="6201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636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ATIVIDADE RECREATIVA NA QUARENTENA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RECREATIVA NA QUARENTENA</dc:title>
  <dc:creator>Cidinha</dc:creator>
  <cp:lastModifiedBy>Cidinha</cp:lastModifiedBy>
  <cp:revision>1</cp:revision>
  <dcterms:created xsi:type="dcterms:W3CDTF">2020-09-04T17:29:08Z</dcterms:created>
  <dcterms:modified xsi:type="dcterms:W3CDTF">2020-09-04T17:29:14Z</dcterms:modified>
</cp:coreProperties>
</file>