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1" d="100"/>
          <a:sy n="91" d="100"/>
        </p:scale>
        <p:origin x="54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520A8-8148-470B-B6EC-6554DEDAF26C}" type="datetimeFigureOut">
              <a:rPr lang="pt-BR" smtClean="0"/>
              <a:t>04/09/2020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B7CAF-EF91-456B-8FDA-4383238E0D6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245171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520A8-8148-470B-B6EC-6554DEDAF26C}" type="datetimeFigureOut">
              <a:rPr lang="pt-BR" smtClean="0"/>
              <a:t>04/09/2020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B7CAF-EF91-456B-8FDA-4383238E0D6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137227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520A8-8148-470B-B6EC-6554DEDAF26C}" type="datetimeFigureOut">
              <a:rPr lang="pt-BR" smtClean="0"/>
              <a:t>04/09/2020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B7CAF-EF91-456B-8FDA-4383238E0D6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22668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520A8-8148-470B-B6EC-6554DEDAF26C}" type="datetimeFigureOut">
              <a:rPr lang="pt-BR" smtClean="0"/>
              <a:t>04/09/2020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B7CAF-EF91-456B-8FDA-4383238E0D6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173969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520A8-8148-470B-B6EC-6554DEDAF26C}" type="datetimeFigureOut">
              <a:rPr lang="pt-BR" smtClean="0"/>
              <a:t>04/09/2020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B7CAF-EF91-456B-8FDA-4383238E0D6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457969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520A8-8148-470B-B6EC-6554DEDAF26C}" type="datetimeFigureOut">
              <a:rPr lang="pt-BR" smtClean="0"/>
              <a:t>04/09/2020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B7CAF-EF91-456B-8FDA-4383238E0D6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077684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520A8-8148-470B-B6EC-6554DEDAF26C}" type="datetimeFigureOut">
              <a:rPr lang="pt-BR" smtClean="0"/>
              <a:t>04/09/2020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B7CAF-EF91-456B-8FDA-4383238E0D6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564320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520A8-8148-470B-B6EC-6554DEDAF26C}" type="datetimeFigureOut">
              <a:rPr lang="pt-BR" smtClean="0"/>
              <a:t>04/09/2020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B7CAF-EF91-456B-8FDA-4383238E0D6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660849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520A8-8148-470B-B6EC-6554DEDAF26C}" type="datetimeFigureOut">
              <a:rPr lang="pt-BR" smtClean="0"/>
              <a:t>04/09/2020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B7CAF-EF91-456B-8FDA-4383238E0D6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954316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520A8-8148-470B-B6EC-6554DEDAF26C}" type="datetimeFigureOut">
              <a:rPr lang="pt-BR" smtClean="0"/>
              <a:t>04/09/2020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B7CAF-EF91-456B-8FDA-4383238E0D6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129318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520A8-8148-470B-B6EC-6554DEDAF26C}" type="datetimeFigureOut">
              <a:rPr lang="pt-BR" smtClean="0"/>
              <a:t>04/09/2020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B7CAF-EF91-456B-8FDA-4383238E0D6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309260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2520A8-8148-470B-B6EC-6554DEDAF26C}" type="datetimeFigureOut">
              <a:rPr lang="pt-BR" smtClean="0"/>
              <a:t>04/09/2020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5B7CAF-EF91-456B-8FDA-4383238E0D6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5651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388884"/>
            <a:ext cx="9144000" cy="430924"/>
          </a:xfrm>
        </p:spPr>
        <p:txBody>
          <a:bodyPr>
            <a:noAutofit/>
          </a:bodyPr>
          <a:lstStyle/>
          <a:p>
            <a:r>
              <a:rPr lang="pt-BR" sz="3000" b="1" dirty="0" smtClean="0"/>
              <a:t>CONFECÇÃO DE MASCARAS COM MANGA DE CAMISETA</a:t>
            </a:r>
            <a:endParaRPr lang="pt-BR" sz="3000" b="1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172" y="914400"/>
            <a:ext cx="3048000" cy="245942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9545" y="914400"/>
            <a:ext cx="3153104" cy="254350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1022" y="819808"/>
            <a:ext cx="3783724" cy="263809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172" y="3867806"/>
            <a:ext cx="3048000" cy="240686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9545" y="3867806"/>
            <a:ext cx="3237187" cy="240686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329450" y="3179380"/>
            <a:ext cx="2406867" cy="378372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737247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331200" y="-371475"/>
            <a:ext cx="2932389" cy="43480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6717" y="262758"/>
            <a:ext cx="4698124" cy="300596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94" y="3731173"/>
            <a:ext cx="4348001" cy="277998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6717" y="3589282"/>
            <a:ext cx="4698123" cy="292187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5508658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</Words>
  <Application>Microsoft Office PowerPoint</Application>
  <PresentationFormat>Widescreen</PresentationFormat>
  <Paragraphs>1</Paragraphs>
  <Slides>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Tema do Office</vt:lpstr>
      <vt:lpstr>CONFECÇÃO DE MASCARAS COM MANGA DE CAMISETA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CONFECÇÃO DE MASCARAS COM MANGA DE CAMISETA</dc:title>
  <dc:creator>Cidinha</dc:creator>
  <cp:lastModifiedBy>Cidinha</cp:lastModifiedBy>
  <cp:revision>1</cp:revision>
  <dcterms:created xsi:type="dcterms:W3CDTF">2020-09-04T16:20:01Z</dcterms:created>
  <dcterms:modified xsi:type="dcterms:W3CDTF">2020-09-04T16:20:10Z</dcterms:modified>
</cp:coreProperties>
</file>