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548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9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070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39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50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18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626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3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39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21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727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F9DE-5371-4F28-A8EE-596217FD9055}" type="datetimeFigureOut">
              <a:rPr lang="pt-BR" smtClean="0"/>
              <a:t>04/09/2020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E0BB9-0CC2-45CF-AC61-32F4D6EE8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19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41668"/>
            <a:ext cx="9144000" cy="64394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CVV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65" y="695459"/>
            <a:ext cx="3212408" cy="5885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41" y="695459"/>
            <a:ext cx="3142445" cy="5885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757" y="724438"/>
            <a:ext cx="3328786" cy="5856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4081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34" y="128788"/>
            <a:ext cx="3857625" cy="6542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446" y="244698"/>
            <a:ext cx="3894987" cy="6426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9459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CVV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CVV</dc:title>
  <dc:creator>Mega</dc:creator>
  <cp:lastModifiedBy>Mega</cp:lastModifiedBy>
  <cp:revision>1</cp:revision>
  <dcterms:created xsi:type="dcterms:W3CDTF">2020-09-04T21:11:59Z</dcterms:created>
  <dcterms:modified xsi:type="dcterms:W3CDTF">2020-09-04T21:12:06Z</dcterms:modified>
</cp:coreProperties>
</file>