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70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9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36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63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6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75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29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1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84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90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C82E-AC00-4528-9CEB-74E7225B21F2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64B1-795B-49EB-82E4-1AD72089CE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72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3185" y="325821"/>
            <a:ext cx="9238594" cy="52551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DESENHO DA ARVORE DOS 25 ANOS DO IG</a:t>
            </a: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51338"/>
            <a:ext cx="2959946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704695" y="203639"/>
            <a:ext cx="2060028" cy="3754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3489433"/>
            <a:ext cx="3216167" cy="2769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74" y="1051034"/>
            <a:ext cx="34173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99" y="3552495"/>
            <a:ext cx="3909846" cy="2643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74" y="3552495"/>
            <a:ext cx="3501433" cy="2643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4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171943"/>
            <a:ext cx="2932386" cy="238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66" y="84082"/>
            <a:ext cx="3573518" cy="2469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78" y="84083"/>
            <a:ext cx="3720663" cy="6432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62" y="2643352"/>
            <a:ext cx="4167463" cy="387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6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4" y="367862"/>
            <a:ext cx="2853723" cy="593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24" y="367862"/>
            <a:ext cx="3852267" cy="593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03" y="367862"/>
            <a:ext cx="4268515" cy="593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1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5" y="157655"/>
            <a:ext cx="3327106" cy="6306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81" y="157656"/>
            <a:ext cx="3675336" cy="6306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157656"/>
            <a:ext cx="3774528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35" y="346841"/>
            <a:ext cx="4772024" cy="615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DESENHO DA ARVORE DOS 25 ANOS DO IG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DA ARVORE DOS 25 ANOS DO IG</dc:title>
  <dc:creator>Cidinha</dc:creator>
  <cp:lastModifiedBy>Cidinha</cp:lastModifiedBy>
  <cp:revision>2</cp:revision>
  <dcterms:created xsi:type="dcterms:W3CDTF">2020-09-04T16:36:22Z</dcterms:created>
  <dcterms:modified xsi:type="dcterms:W3CDTF">2020-09-04T16:37:10Z</dcterms:modified>
</cp:coreProperties>
</file>