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7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74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3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7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6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76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55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91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17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76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88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E7893-4113-43DA-A555-6BB831E0BCDA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9973-AE5D-4931-9BD2-7863D835A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8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3032"/>
            <a:ext cx="9144000" cy="437881"/>
          </a:xfrm>
        </p:spPr>
        <p:txBody>
          <a:bodyPr>
            <a:normAutofit fontScale="90000"/>
          </a:bodyPr>
          <a:lstStyle/>
          <a:p>
            <a:r>
              <a:rPr lang="pt-BR" sz="3000" dirty="0" smtClean="0"/>
              <a:t>QUESTIONÁRIO – COMO ESTÁ SENDO SUA QUARENTENA</a:t>
            </a:r>
            <a:endParaRPr lang="pt-BR" sz="3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5" y="643943"/>
            <a:ext cx="3862983" cy="6091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45" y="643943"/>
            <a:ext cx="3862983" cy="6091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25" y="643944"/>
            <a:ext cx="3529279" cy="6091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14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904012"/>
              </p:ext>
            </p:extLst>
          </p:nvPr>
        </p:nvGraphicFramePr>
        <p:xfrm>
          <a:off x="92075" y="92075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139" imgH="8019997" progId="AcroExch.Document.7">
                  <p:embed/>
                </p:oleObj>
              </mc:Choice>
              <mc:Fallback>
                <p:oleObj name="Acrobat Document" r:id="rId3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52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5" y="270457"/>
            <a:ext cx="3565551" cy="6329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71" y="270458"/>
            <a:ext cx="3761421" cy="6329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87" y="270457"/>
            <a:ext cx="3862983" cy="6329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517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2" y="206062"/>
            <a:ext cx="3732403" cy="6626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84" y="206062"/>
            <a:ext cx="3696131" cy="6561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3" y="206062"/>
            <a:ext cx="3797693" cy="6561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56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2" y="206062"/>
            <a:ext cx="3594569" cy="6381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17" y="206062"/>
            <a:ext cx="3678727" cy="6394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74" y="206062"/>
            <a:ext cx="3413209" cy="6381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175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3" y="270456"/>
            <a:ext cx="3443220" cy="6426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12" y="270456"/>
            <a:ext cx="3786390" cy="6426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1" y="270456"/>
            <a:ext cx="3464416" cy="6381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19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5" y="206063"/>
            <a:ext cx="3559130" cy="6336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15" y="206062"/>
            <a:ext cx="3623524" cy="6336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39" y="206062"/>
            <a:ext cx="3815831" cy="6336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96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8" y="302089"/>
            <a:ext cx="3395391" cy="6343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09" y="302089"/>
            <a:ext cx="3498422" cy="6343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02" y="302089"/>
            <a:ext cx="3551042" cy="6304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2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4" y="270455"/>
            <a:ext cx="3343873" cy="6375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45" y="251138"/>
            <a:ext cx="3601824" cy="639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64" y="216841"/>
            <a:ext cx="3640461" cy="6462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74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8" y="141666"/>
            <a:ext cx="4464338" cy="6600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70" y="115909"/>
            <a:ext cx="4561283" cy="6626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525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Adobe Acrobat Document</vt:lpstr>
      <vt:lpstr>QUESTIONÁRIO – COMO ESTÁ SENDO SUA QUARENTENA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QUESTIONÁRIO – COMO ESTÁ SENDO SUA QUARENTENA</dc:title>
  <dc:creator>Mega</dc:creator>
  <cp:lastModifiedBy>Mega</cp:lastModifiedBy>
  <cp:revision>2</cp:revision>
  <dcterms:created xsi:type="dcterms:W3CDTF">2020-09-04T21:40:55Z</dcterms:created>
  <dcterms:modified xsi:type="dcterms:W3CDTF">2020-09-04T21:52:35Z</dcterms:modified>
</cp:coreProperties>
</file>