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8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2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6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3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78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7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4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84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28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BCDD-42EA-4127-A6C4-271994EB456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0ED9-BDC5-4C66-81A4-31CC8C24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4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5104"/>
            <a:ext cx="9144000" cy="8092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FESTA JUNINA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1040524"/>
            <a:ext cx="4960883" cy="554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1040524"/>
            <a:ext cx="4750676" cy="554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23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8" y="262759"/>
            <a:ext cx="5202621" cy="6053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06" y="262758"/>
            <a:ext cx="5728139" cy="6053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5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315310"/>
            <a:ext cx="3678620" cy="307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1" y="315310"/>
            <a:ext cx="338082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6" y="2764221"/>
            <a:ext cx="3783725" cy="399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52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" y="178675"/>
            <a:ext cx="4729656" cy="355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71" y="178676"/>
            <a:ext cx="4992415" cy="355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" y="4014952"/>
            <a:ext cx="4729656" cy="2685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71" y="3930869"/>
            <a:ext cx="4908333" cy="276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89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4" y="1329558"/>
            <a:ext cx="4989782" cy="4109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7" y="178676"/>
            <a:ext cx="5686097" cy="641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08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FESTA JUNINA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JUNINA</dc:title>
  <dc:creator>Cidinha</dc:creator>
  <cp:lastModifiedBy>Cidinha</cp:lastModifiedBy>
  <cp:revision>2</cp:revision>
  <dcterms:created xsi:type="dcterms:W3CDTF">2020-09-04T16:53:11Z</dcterms:created>
  <dcterms:modified xsi:type="dcterms:W3CDTF">2020-09-04T16:53:33Z</dcterms:modified>
</cp:coreProperties>
</file>