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29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1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96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30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75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68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71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0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37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9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1E6F4-F8F6-4734-A8C3-6F84072FDBB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51DD-765B-4BAF-AE1D-83AF6FCFF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48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0428" y="250004"/>
            <a:ext cx="9144000" cy="83256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FOLDERS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49" y="1082564"/>
            <a:ext cx="4848820" cy="5223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653" y="1082564"/>
            <a:ext cx="4848844" cy="5223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148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38" y="136634"/>
            <a:ext cx="4848820" cy="63692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21" y="0"/>
            <a:ext cx="4574074" cy="65059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71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75" y="147145"/>
            <a:ext cx="4296966" cy="63272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352" y="147144"/>
            <a:ext cx="5489028" cy="64323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1074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FOLDERS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FOLDERS</dc:title>
  <dc:creator>Cidinha</dc:creator>
  <cp:lastModifiedBy>Cidinha</cp:lastModifiedBy>
  <cp:revision>2</cp:revision>
  <dcterms:created xsi:type="dcterms:W3CDTF">2020-09-04T15:49:30Z</dcterms:created>
  <dcterms:modified xsi:type="dcterms:W3CDTF">2020-09-04T15:51:35Z</dcterms:modified>
</cp:coreProperties>
</file>