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1605" autoAdjust="0"/>
  </p:normalViewPr>
  <p:slideViewPr>
    <p:cSldViewPr snapToGrid="0">
      <p:cViewPr varScale="1">
        <p:scale>
          <a:sx n="83" d="100"/>
          <a:sy n="83" d="100"/>
        </p:scale>
        <p:origin x="8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21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34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70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1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00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55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58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65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27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99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00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8EB3-896F-4149-AC89-31F473CBB5D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5F55-99E3-4CCA-BE06-899BA4EB0E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4801"/>
            <a:ext cx="9144000" cy="62011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LIVE TRIBUNAL DE CONTAS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70" y="924911"/>
            <a:ext cx="4547695" cy="5570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228" y="924911"/>
            <a:ext cx="4845268" cy="5570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860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3" y="147144"/>
            <a:ext cx="3857625" cy="64428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49919" y="131378"/>
            <a:ext cx="6295700" cy="63272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39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9" y="126125"/>
            <a:ext cx="4666368" cy="6263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536" y="126125"/>
            <a:ext cx="5613722" cy="6263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652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05" y="219919"/>
            <a:ext cx="4869993" cy="61693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789" y="219918"/>
            <a:ext cx="5544274" cy="61693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4532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LIVE TRIBUNAL DE CONTAS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TRIBUNAL DE CONTAS</dc:title>
  <dc:creator>Cidinha</dc:creator>
  <cp:lastModifiedBy>Cidinha</cp:lastModifiedBy>
  <cp:revision>1</cp:revision>
  <dcterms:created xsi:type="dcterms:W3CDTF">2020-09-04T16:55:11Z</dcterms:created>
  <dcterms:modified xsi:type="dcterms:W3CDTF">2020-09-04T16:59:59Z</dcterms:modified>
</cp:coreProperties>
</file>