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0459-FA7F-40F8-A389-03D4113016D8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E55D-0615-4795-A1D4-C442CC27E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39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0459-FA7F-40F8-A389-03D4113016D8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E55D-0615-4795-A1D4-C442CC27E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36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0459-FA7F-40F8-A389-03D4113016D8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E55D-0615-4795-A1D4-C442CC27E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287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0459-FA7F-40F8-A389-03D4113016D8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E55D-0615-4795-A1D4-C442CC27E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893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0459-FA7F-40F8-A389-03D4113016D8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E55D-0615-4795-A1D4-C442CC27E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87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0459-FA7F-40F8-A389-03D4113016D8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E55D-0615-4795-A1D4-C442CC27E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07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0459-FA7F-40F8-A389-03D4113016D8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E55D-0615-4795-A1D4-C442CC27E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00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0459-FA7F-40F8-A389-03D4113016D8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E55D-0615-4795-A1D4-C442CC27E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88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0459-FA7F-40F8-A389-03D4113016D8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E55D-0615-4795-A1D4-C442CC27E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18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0459-FA7F-40F8-A389-03D4113016D8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E55D-0615-4795-A1D4-C442CC27E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76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0459-FA7F-40F8-A389-03D4113016D8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AE55D-0615-4795-A1D4-C442CC27E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16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A0459-FA7F-40F8-A389-03D4113016D8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AE55D-0615-4795-A1D4-C442CC27EA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61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7425"/>
            <a:ext cx="9144000" cy="811369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MEDIDA SÓCIO EDUCATIVAS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34" y="837127"/>
            <a:ext cx="3148012" cy="5898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338" y="837127"/>
            <a:ext cx="3418471" cy="5898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90" y="837127"/>
            <a:ext cx="3212876" cy="58985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523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99" y="141667"/>
            <a:ext cx="4487416" cy="6587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83" y="141667"/>
            <a:ext cx="4687910" cy="6716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880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7" y="218940"/>
            <a:ext cx="4345748" cy="6413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994" y="218939"/>
            <a:ext cx="4204080" cy="6413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4209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MEDIDA SÓCIO EDUCATIVAS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MEDIDA SÓCIO EDUCATIVAS</dc:title>
  <dc:creator>Mega</dc:creator>
  <cp:lastModifiedBy>Mega</cp:lastModifiedBy>
  <cp:revision>1</cp:revision>
  <dcterms:created xsi:type="dcterms:W3CDTF">2020-09-04T21:18:19Z</dcterms:created>
  <dcterms:modified xsi:type="dcterms:W3CDTF">2020-09-04T21:19:44Z</dcterms:modified>
</cp:coreProperties>
</file>