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7ED6-8A5C-4E7D-8316-07C3E6D5C303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8DDA-01D7-4FAA-A3FD-A84E02656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9908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7ED6-8A5C-4E7D-8316-07C3E6D5C303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8DDA-01D7-4FAA-A3FD-A84E02656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885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7ED6-8A5C-4E7D-8316-07C3E6D5C303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8DDA-01D7-4FAA-A3FD-A84E02656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5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7ED6-8A5C-4E7D-8316-07C3E6D5C303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8DDA-01D7-4FAA-A3FD-A84E02656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93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7ED6-8A5C-4E7D-8316-07C3E6D5C303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8DDA-01D7-4FAA-A3FD-A84E02656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55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7ED6-8A5C-4E7D-8316-07C3E6D5C303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8DDA-01D7-4FAA-A3FD-A84E02656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7743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7ED6-8A5C-4E7D-8316-07C3E6D5C303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8DDA-01D7-4FAA-A3FD-A84E02656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307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7ED6-8A5C-4E7D-8316-07C3E6D5C303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8DDA-01D7-4FAA-A3FD-A84E02656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515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7ED6-8A5C-4E7D-8316-07C3E6D5C303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8DDA-01D7-4FAA-A3FD-A84E02656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51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7ED6-8A5C-4E7D-8316-07C3E6D5C303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8DDA-01D7-4FAA-A3FD-A84E02656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118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7ED6-8A5C-4E7D-8316-07C3E6D5C303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8DDA-01D7-4FAA-A3FD-A84E02656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865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C7ED6-8A5C-4E7D-8316-07C3E6D5C303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B8DDA-01D7-4FAA-A3FD-A84E02656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11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57578"/>
            <a:ext cx="9144000" cy="75985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MEIO AMBIENTE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898" y="1017432"/>
            <a:ext cx="4616204" cy="55121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95981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MEIO AMBIENTE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MEIO AMBIENTE</dc:title>
  <dc:creator>Mega</dc:creator>
  <cp:lastModifiedBy>Mega</cp:lastModifiedBy>
  <cp:revision>1</cp:revision>
  <dcterms:created xsi:type="dcterms:W3CDTF">2020-09-04T21:22:03Z</dcterms:created>
  <dcterms:modified xsi:type="dcterms:W3CDTF">2020-09-04T21:22:19Z</dcterms:modified>
</cp:coreProperties>
</file>