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5C2-34D7-4B2E-AFCF-04DD5A1CFDFB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1417-406E-4FAF-A810-870D5A0E0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69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5C2-34D7-4B2E-AFCF-04DD5A1CFDFB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1417-406E-4FAF-A810-870D5A0E0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91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5C2-34D7-4B2E-AFCF-04DD5A1CFDFB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1417-406E-4FAF-A810-870D5A0E0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58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5C2-34D7-4B2E-AFCF-04DD5A1CFDFB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1417-406E-4FAF-A810-870D5A0E0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69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5C2-34D7-4B2E-AFCF-04DD5A1CFDFB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1417-406E-4FAF-A810-870D5A0E0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33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5C2-34D7-4B2E-AFCF-04DD5A1CFDFB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1417-406E-4FAF-A810-870D5A0E0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85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5C2-34D7-4B2E-AFCF-04DD5A1CFDFB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1417-406E-4FAF-A810-870D5A0E0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90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5C2-34D7-4B2E-AFCF-04DD5A1CFDFB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1417-406E-4FAF-A810-870D5A0E0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44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5C2-34D7-4B2E-AFCF-04DD5A1CFDFB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1417-406E-4FAF-A810-870D5A0E0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51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5C2-34D7-4B2E-AFCF-04DD5A1CFDFB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1417-406E-4FAF-A810-870D5A0E0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20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5C2-34D7-4B2E-AFCF-04DD5A1CFDFB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1417-406E-4FAF-A810-870D5A0E0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7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A15C2-34D7-4B2E-AFCF-04DD5A1CFDFB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31417-406E-4FAF-A810-870D5A0E0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9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99245"/>
            <a:ext cx="9144000" cy="669701"/>
          </a:xfrm>
        </p:spPr>
        <p:txBody>
          <a:bodyPr>
            <a:normAutofit/>
          </a:bodyPr>
          <a:lstStyle/>
          <a:p>
            <a:r>
              <a:rPr lang="pt-BR" sz="4000" dirty="0" smtClean="0"/>
              <a:t>REUNIÃO COM COORDENADORES</a:t>
            </a: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4" y="1068946"/>
            <a:ext cx="3044982" cy="5331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1068946"/>
            <a:ext cx="3256343" cy="5447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94851" y="1551335"/>
            <a:ext cx="3857625" cy="3884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84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3" y="270456"/>
            <a:ext cx="3276801" cy="6381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29" y="270456"/>
            <a:ext cx="3508620" cy="6381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55" y="270456"/>
            <a:ext cx="3701804" cy="6246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49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3" y="206062"/>
            <a:ext cx="3192887" cy="6323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64" y="206062"/>
            <a:ext cx="3633050" cy="6323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78" y="206062"/>
            <a:ext cx="3857625" cy="6426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850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REUNIÃO COM COORDENADORES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COM COORDENADORES</dc:title>
  <dc:creator>Mega</dc:creator>
  <cp:lastModifiedBy>Mega</cp:lastModifiedBy>
  <cp:revision>1</cp:revision>
  <dcterms:created xsi:type="dcterms:W3CDTF">2020-09-04T21:56:43Z</dcterms:created>
  <dcterms:modified xsi:type="dcterms:W3CDTF">2020-09-04T21:56:50Z</dcterms:modified>
</cp:coreProperties>
</file>