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9DC2-784E-43D8-8656-147443F7F60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660F-94CF-4B1F-BE7E-F54AA19F53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640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9DC2-784E-43D8-8656-147443F7F60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660F-94CF-4B1F-BE7E-F54AA19F53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59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9DC2-784E-43D8-8656-147443F7F60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660F-94CF-4B1F-BE7E-F54AA19F53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9DC2-784E-43D8-8656-147443F7F60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660F-94CF-4B1F-BE7E-F54AA19F53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15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9DC2-784E-43D8-8656-147443F7F60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660F-94CF-4B1F-BE7E-F54AA19F53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4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9DC2-784E-43D8-8656-147443F7F60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660F-94CF-4B1F-BE7E-F54AA19F53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43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9DC2-784E-43D8-8656-147443F7F60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660F-94CF-4B1F-BE7E-F54AA19F53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33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9DC2-784E-43D8-8656-147443F7F60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660F-94CF-4B1F-BE7E-F54AA19F53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96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9DC2-784E-43D8-8656-147443F7F60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660F-94CF-4B1F-BE7E-F54AA19F53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9446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9DC2-784E-43D8-8656-147443F7F60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660F-94CF-4B1F-BE7E-F54AA19F53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475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39DC2-784E-43D8-8656-147443F7F60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660F-94CF-4B1F-BE7E-F54AA19F53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35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39DC2-784E-43D8-8656-147443F7F604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D660F-94CF-4B1F-BE7E-F54AA19F53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099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36331"/>
            <a:ext cx="9144000" cy="546538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>REUNIÃO VALÉRIA – CRIMES DIGITAIS</a:t>
            </a:r>
            <a:endParaRPr lang="pt-BR" sz="4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41" y="1135116"/>
            <a:ext cx="10699531" cy="546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2456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REUNIÃO VALÉRIA – CRIMES DIGITAIS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REUNIÃO VALÉRIA – CRIMES DIGITAIS</dc:title>
  <dc:creator>Cidinha</dc:creator>
  <cp:lastModifiedBy>Cidinha</cp:lastModifiedBy>
  <cp:revision>1</cp:revision>
  <dcterms:created xsi:type="dcterms:W3CDTF">2020-09-04T17:14:14Z</dcterms:created>
  <dcterms:modified xsi:type="dcterms:W3CDTF">2020-09-04T17:14:20Z</dcterms:modified>
</cp:coreProperties>
</file>