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23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17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0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66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51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95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45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13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33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3A6E-860A-451E-A211-495A623000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5B1A-FD4D-4AEF-A984-31AA17B43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06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0718"/>
            <a:ext cx="9144000" cy="483476"/>
          </a:xfrm>
        </p:spPr>
        <p:txBody>
          <a:bodyPr>
            <a:noAutofit/>
          </a:bodyPr>
          <a:lstStyle/>
          <a:p>
            <a:r>
              <a:rPr lang="pt-BR" sz="4000" dirty="0" smtClean="0"/>
              <a:t>SALA DE REUNIÃO – JULHO /2020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704194"/>
            <a:ext cx="3241128" cy="280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7" y="3815254"/>
            <a:ext cx="3531476" cy="2879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253" y="704194"/>
            <a:ext cx="3279227" cy="280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467" y="704193"/>
            <a:ext cx="2701158" cy="280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741" y="3815253"/>
            <a:ext cx="3279227" cy="2879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662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" y="204461"/>
            <a:ext cx="7241628" cy="3305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678" y="966953"/>
            <a:ext cx="3570521" cy="5485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992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SALA DE REUNIÃO – JULHO /2020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 DE REUNIÃO – JULHO /2020</dc:title>
  <dc:creator>Cidinha</dc:creator>
  <cp:lastModifiedBy>Cidinha</cp:lastModifiedBy>
  <cp:revision>1</cp:revision>
  <dcterms:created xsi:type="dcterms:W3CDTF">2020-09-04T15:46:37Z</dcterms:created>
  <dcterms:modified xsi:type="dcterms:W3CDTF">2020-09-04T15:46:46Z</dcterms:modified>
</cp:coreProperties>
</file>