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9102" autoAdjust="0"/>
  </p:normalViewPr>
  <p:slideViewPr>
    <p:cSldViewPr snapToGrid="0">
      <p:cViewPr varScale="1">
        <p:scale>
          <a:sx n="81" d="100"/>
          <a:sy n="81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603-4472-40BC-AEAB-3D571D72B2D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230A-CCA3-4FF5-81C1-01C69B371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84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603-4472-40BC-AEAB-3D571D72B2D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230A-CCA3-4FF5-81C1-01C69B371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84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603-4472-40BC-AEAB-3D571D72B2D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230A-CCA3-4FF5-81C1-01C69B371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12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603-4472-40BC-AEAB-3D571D72B2D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230A-CCA3-4FF5-81C1-01C69B371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53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603-4472-40BC-AEAB-3D571D72B2D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230A-CCA3-4FF5-81C1-01C69B371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66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603-4472-40BC-AEAB-3D571D72B2D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230A-CCA3-4FF5-81C1-01C69B371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89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603-4472-40BC-AEAB-3D571D72B2D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230A-CCA3-4FF5-81C1-01C69B371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63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603-4472-40BC-AEAB-3D571D72B2D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230A-CCA3-4FF5-81C1-01C69B371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19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603-4472-40BC-AEAB-3D571D72B2D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230A-CCA3-4FF5-81C1-01C69B371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26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603-4472-40BC-AEAB-3D571D72B2D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230A-CCA3-4FF5-81C1-01C69B371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89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1603-4472-40BC-AEAB-3D571D72B2D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230A-CCA3-4FF5-81C1-01C69B371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96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1603-4472-40BC-AEAB-3D571D72B2D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7230A-CCA3-4FF5-81C1-01C69B371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6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94593"/>
            <a:ext cx="9144000" cy="65164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SLOGAN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2" y="746234"/>
            <a:ext cx="4697292" cy="3090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94" y="706822"/>
            <a:ext cx="4307903" cy="5862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9991" y="2341228"/>
            <a:ext cx="2610947" cy="6011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" y="136634"/>
            <a:ext cx="5654702" cy="3005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67" y="136634"/>
            <a:ext cx="3910988" cy="655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3" y="3300248"/>
            <a:ext cx="2487011" cy="3316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55" y="3274928"/>
            <a:ext cx="3429000" cy="3341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4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3" y="178130"/>
            <a:ext cx="3019054" cy="636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178130"/>
            <a:ext cx="3459551" cy="636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49" y="178130"/>
            <a:ext cx="3860948" cy="636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8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3" y="166254"/>
            <a:ext cx="3159887" cy="6270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62" y="1211283"/>
            <a:ext cx="5082639" cy="3669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02" y="166254"/>
            <a:ext cx="2873828" cy="6270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1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39" y="95002"/>
            <a:ext cx="3097216" cy="6365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22" y="95002"/>
            <a:ext cx="2897579" cy="6365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34" y="1143000"/>
            <a:ext cx="3942609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0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5" y="190006"/>
            <a:ext cx="3634901" cy="6472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21" y="190006"/>
            <a:ext cx="3429000" cy="6472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37" y="190006"/>
            <a:ext cx="3627424" cy="6472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9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5" y="213755"/>
            <a:ext cx="4645973" cy="6270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39" y="213755"/>
            <a:ext cx="5617028" cy="6270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8" y="142503"/>
            <a:ext cx="3112388" cy="6234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08" y="142503"/>
            <a:ext cx="3862983" cy="6234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46" y="142503"/>
            <a:ext cx="3388198" cy="6234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3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6" y="130628"/>
            <a:ext cx="3102181" cy="641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10" y="130629"/>
            <a:ext cx="3476872" cy="6412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WhatsApp Video 2020-07-01 at 14.42.0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0222" y="463138"/>
            <a:ext cx="3657601" cy="54863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1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Widescreen</PresentationFormat>
  <Paragraphs>1</Paragraphs>
  <Slides>9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SLOGAN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SLOGAN</dc:title>
  <dc:creator>Cidinha</dc:creator>
  <cp:lastModifiedBy>Cidinha</cp:lastModifiedBy>
  <cp:revision>2</cp:revision>
  <dcterms:created xsi:type="dcterms:W3CDTF">2020-09-04T17:16:14Z</dcterms:created>
  <dcterms:modified xsi:type="dcterms:W3CDTF">2020-09-04T17:25:35Z</dcterms:modified>
</cp:coreProperties>
</file>