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2881-470F-44E2-A52D-3D0CA5ACBC6F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9814-6DBB-4224-802A-EAA14CDAD5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4817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2881-470F-44E2-A52D-3D0CA5ACBC6F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9814-6DBB-4224-802A-EAA14CDAD5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53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2881-470F-44E2-A52D-3D0CA5ACBC6F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9814-6DBB-4224-802A-EAA14CDAD5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5441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2881-470F-44E2-A52D-3D0CA5ACBC6F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9814-6DBB-4224-802A-EAA14CDAD5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4861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2881-470F-44E2-A52D-3D0CA5ACBC6F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9814-6DBB-4224-802A-EAA14CDAD5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5328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2881-470F-44E2-A52D-3D0CA5ACBC6F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9814-6DBB-4224-802A-EAA14CDAD5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623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2881-470F-44E2-A52D-3D0CA5ACBC6F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9814-6DBB-4224-802A-EAA14CDAD5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485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2881-470F-44E2-A52D-3D0CA5ACBC6F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9814-6DBB-4224-802A-EAA14CDAD5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9800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2881-470F-44E2-A52D-3D0CA5ACBC6F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9814-6DBB-4224-802A-EAA14CDAD5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8762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2881-470F-44E2-A52D-3D0CA5ACBC6F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9814-6DBB-4224-802A-EAA14CDAD5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075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2881-470F-44E2-A52D-3D0CA5ACBC6F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9814-6DBB-4224-802A-EAA14CDAD5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196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C2881-470F-44E2-A52D-3D0CA5ACBC6F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49814-6DBB-4224-802A-EAA14CDAD5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795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54547"/>
            <a:ext cx="9144000" cy="75985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VAMOS DANÇAR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535" y="1017430"/>
            <a:ext cx="5808371" cy="569246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6988913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VAMOS DANÇAR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VAMOS DANÇAR</dc:title>
  <dc:creator>Mega</dc:creator>
  <cp:lastModifiedBy>Mega</cp:lastModifiedBy>
  <cp:revision>1</cp:revision>
  <dcterms:created xsi:type="dcterms:W3CDTF">2020-09-04T21:38:26Z</dcterms:created>
  <dcterms:modified xsi:type="dcterms:W3CDTF">2020-09-04T21:38:32Z</dcterms:modified>
</cp:coreProperties>
</file>